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1ADEB7-A089-4251-97B6-ACF57154C44F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E25ECB-28FF-46E8-8E44-A49482431E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Мои документы\Стенды\Школьная тематика картинки для оформления\Картинки2\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05842" cy="3071834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6000" b="1" dirty="0" smtClean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Организация питания</a:t>
            </a:r>
            <a:r>
              <a:rPr lang="ru-RU" sz="6000" dirty="0" smtClean="0">
                <a:solidFill>
                  <a:srgbClr val="990099"/>
                </a:solidFill>
                <a:latin typeface="Arial" pitchFamily="34" charset="0"/>
              </a:rPr>
              <a:t/>
            </a:r>
            <a:br>
              <a:rPr lang="ru-RU" sz="6000" dirty="0" smtClean="0">
                <a:solidFill>
                  <a:srgbClr val="990099"/>
                </a:solidFill>
                <a:latin typeface="Arial" pitchFamily="34" charset="0"/>
              </a:rPr>
            </a:br>
            <a:r>
              <a:rPr lang="ru-RU" sz="6000" b="1" dirty="0" smtClean="0">
                <a:solidFill>
                  <a:srgbClr val="9900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МОУ НОШ № 27</a:t>
            </a:r>
            <a:r>
              <a:rPr lang="ru-RU" sz="6000" dirty="0" smtClean="0">
                <a:solidFill>
                  <a:srgbClr val="990099"/>
                </a:solidFill>
                <a:latin typeface="Arial" pitchFamily="34" charset="0"/>
              </a:rPr>
              <a:t/>
            </a:r>
            <a:br>
              <a:rPr lang="ru-RU" sz="6000" dirty="0" smtClean="0">
                <a:solidFill>
                  <a:srgbClr val="990099"/>
                </a:solidFill>
                <a:latin typeface="Arial" pitchFamily="34" charset="0"/>
              </a:rPr>
            </a:br>
            <a:endParaRPr lang="ru-RU" sz="6000" dirty="0">
              <a:solidFill>
                <a:srgbClr val="990099"/>
              </a:solidFill>
            </a:endParaRPr>
          </a:p>
        </p:txBody>
      </p:sp>
      <p:pic>
        <p:nvPicPr>
          <p:cNvPr id="8" name="Рисунок 1" descr="http://schoolnach27.ucoz.ru/Photo-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514353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</a:rPr>
              <a:t>Пищеблок МДОУ </a:t>
            </a:r>
            <a:r>
              <a:rPr lang="ru-RU" sz="4800" b="1" i="1" dirty="0" err="1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4800" b="1" i="1" dirty="0" smtClean="0">
                <a:solidFill>
                  <a:schemeClr val="bg2">
                    <a:lumMod val="50000"/>
                  </a:schemeClr>
                </a:solidFill>
              </a:rPr>
              <a:t>/с № 27</a:t>
            </a:r>
            <a:endParaRPr lang="ru-RU" sz="4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 descr="C:\Documents and Settings\111\Мои документы\Мои рисунки\09.02.2011\DSC01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276872"/>
            <a:ext cx="3884240" cy="3888432"/>
          </a:xfrm>
          <a:prstGeom prst="rect">
            <a:avLst/>
          </a:prstGeom>
          <a:noFill/>
        </p:spPr>
      </p:pic>
      <p:pic>
        <p:nvPicPr>
          <p:cNvPr id="1030" name="Picture 6" descr="C:\Documents and Settings\111\Мои документы\Мои рисунки\09.02.2011\DSC01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92116" y="2344788"/>
            <a:ext cx="3880246" cy="374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Персонал пищеблока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111\Мои документы\Мои рисунки\09.02.2011\DSC01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384376" cy="404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Документация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111\Мои документы\Мои рисунки\09.02.2011\DSC01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35163"/>
            <a:ext cx="6768752" cy="451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Обеденный зал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111\Мои документы\Мои рисунки\09.02.2011\DSC01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887688" cy="4032448"/>
          </a:xfrm>
          <a:prstGeom prst="rect">
            <a:avLst/>
          </a:prstGeom>
          <a:noFill/>
        </p:spPr>
      </p:pic>
      <p:pic>
        <p:nvPicPr>
          <p:cNvPr id="4100" name="Picture 4" descr="C:\Documents and Settings\111\Мои документы\Мои рисунки\09.02.2011\DSC015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46449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Режим питания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438783"/>
            <a:ext cx="81369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общеобразовательное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начальная общеобразовательная школа № 27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Приказ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 11.01.2011 г.                                                                              3 /ОД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 организации питания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соответствии с требованиями САН ПИН, распоряжением главы администрации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Кущевский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 и приказа №88-2 "Об организации питания ОУ района" от 29.08.2003г. приказываю: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Установить график приема пищи:9-30 ч.- 9-50 ч. - завтрак (20 мин.)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 Возложить на классных руководителей работу с детьми и их родителями по убеждению в необходимости приема горячей пищи в учебное время.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4.Горячее питание учащихся осуществляется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-за счет родительских средств - 18 руб. в день;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-за счет бюджетных средств    - 5 руб. в день.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Итого: 23 руб. в день.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Директор школы:                               Шапошникова И.Г.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35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Льготное питание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255087"/>
            <a:ext cx="889248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1) Льготное питание осуществляется: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за родительские средства – 14 руб. 50 коп.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за счёт МОУ НОШ № 27 – 3 руб. 50 коп. (из внебюджетных средств за аренду земли):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Мамедов Хусейн – 4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Мамедова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Хадижа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4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Старук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Людмила – 4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Якимцев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Игорь – 3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Каменчук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Евгения – 1 класс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2)Бесплатное питание осуществляется: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за счёт МОУ НОШ № 27 – 18 руб. (из внебюджетных средств за аренду земли):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Линова Галя – 2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Линова Марина – 2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Линова Наталья – 2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Линова Елена – 2 класс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</a:rPr>
              <a:t>«Разговор о правильном питании»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111\Мои документы\Мои рисунки\09.02.2011(1)\DSC01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4864"/>
            <a:ext cx="4546848" cy="3744416"/>
          </a:xfrm>
          <a:prstGeom prst="rect">
            <a:avLst/>
          </a:prstGeom>
          <a:noFill/>
        </p:spPr>
      </p:pic>
      <p:pic>
        <p:nvPicPr>
          <p:cNvPr id="1027" name="Picture 3" descr="C:\Documents and Settings\111\Мои документы\Мои рисунки\09.02.2011(1)\DSC015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1"/>
            <a:ext cx="2678088" cy="374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28688"/>
            <a:ext cx="8229600" cy="1285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Пропаганда правильного питания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2282932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Анкета для родителей по питанию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 Назовите любимое блюдо вашего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2. Какие овощные и молочные блюда вы готовите дома?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3. Часто ли даете ребенку сладости?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4. Любит ли ваш ребенок фрукты?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Как относится ваш ребенок к красивому оформлению блюда? Практикуете ли вы оригинальное оформление блюд дома?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6. Какие блюда и напитки из меню школы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 готовите дома?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 Что не любит есть ваш ребенок?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Хотели бы Вы, чтобы в уголках для родителей мы вывешивали рецепты блюд, которые больше всего нравятся детям?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9. Ваши предложения по организации конференции по питанию для родителей в нашей школе.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10. Ваши предложения по меню в школе.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275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Организация питания в МОУ НОШ № 27 </vt:lpstr>
      <vt:lpstr>Пищеблок МДОУ д/с № 27</vt:lpstr>
      <vt:lpstr>Персонал пищеблока</vt:lpstr>
      <vt:lpstr>Документация</vt:lpstr>
      <vt:lpstr>Обеденный зал</vt:lpstr>
      <vt:lpstr>Режим питания</vt:lpstr>
      <vt:lpstr>Льготное питание</vt:lpstr>
      <vt:lpstr>«Разговор о правильном питании»</vt:lpstr>
      <vt:lpstr>Пропаганда правильного питания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НОШ №27</cp:lastModifiedBy>
  <cp:revision>13</cp:revision>
  <dcterms:created xsi:type="dcterms:W3CDTF">2011-02-08T16:53:57Z</dcterms:created>
  <dcterms:modified xsi:type="dcterms:W3CDTF">2011-02-09T09:29:16Z</dcterms:modified>
</cp:coreProperties>
</file>